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30243450" cx="2138680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9526">
          <p15:clr>
            <a:srgbClr val="000000"/>
          </p15:clr>
        </p15:guide>
        <p15:guide id="2" pos="6736">
          <p15:clr>
            <a:srgbClr val="000000"/>
          </p15:clr>
        </p15:guide>
      </p15:sldGuideLst>
    </p:ext>
    <p:ext uri="{2D200454-40CA-4A62-9FC3-DE9A4176ACB9}">
      <p15:notes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notesGuideLst>
    </p:ext>
    <p:ext uri="GoogleSlidesCustomDataVersion2">
      <go:slidesCustomData xmlns:go="http://customooxmlschemas.google.com/" r:id="rId7" roundtripDataSignature="AMtx7miDg8+powjbt/08RrPghVpBc6DH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9526" orient="horz"/>
        <p:guide pos="6736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180012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662362" y="514350"/>
            <a:ext cx="1819275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513512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180012" y="6513512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d9c7043bda_0_102:notes"/>
          <p:cNvSpPr txBox="1"/>
          <p:nvPr>
            <p:ph idx="1" type="body"/>
          </p:nvPr>
        </p:nvSpPr>
        <p:spPr>
          <a:xfrm>
            <a:off x="2286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1604010" y="9395077"/>
            <a:ext cx="18178780" cy="648274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3208020" y="17137961"/>
            <a:ext cx="14970760" cy="7728886"/>
          </a:xfrm>
          <a:prstGeom prst="rect">
            <a:avLst/>
          </a:prstGeom>
          <a:noFill/>
          <a:ln>
            <a:noFill/>
          </a:ln>
        </p:spPr>
        <p:txBody>
          <a:bodyPr anchorCtr="0" anchor="t" bIns="147250" lIns="294500" spcFirstLastPara="1" rIns="294500" wrap="square" tIns="147250">
            <a:noAutofit/>
          </a:bodyPr>
          <a:lstStyle>
            <a:lvl1pPr lvl="0" algn="ctr">
              <a:spcBef>
                <a:spcPts val="2080"/>
              </a:spcBef>
              <a:spcAft>
                <a:spcPts val="0"/>
              </a:spcAft>
              <a:buClr>
                <a:srgbClr val="888888"/>
              </a:buClr>
              <a:buSzPts val="104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SzPts val="90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540"/>
              </a:spcBef>
              <a:spcAft>
                <a:spcPts val="0"/>
              </a:spcAft>
              <a:buClr>
                <a:srgbClr val="888888"/>
              </a:buClr>
              <a:buSzPts val="77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280"/>
              </a:spcBef>
              <a:spcAft>
                <a:spcPts val="0"/>
              </a:spcAft>
              <a:buClr>
                <a:srgbClr val="888888"/>
              </a:buClr>
              <a:buSzPts val="64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280"/>
              </a:spcBef>
              <a:spcAft>
                <a:spcPts val="0"/>
              </a:spcAft>
              <a:buClr>
                <a:srgbClr val="888888"/>
              </a:buClr>
              <a:buSzPts val="64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280"/>
              </a:spcBef>
              <a:spcAft>
                <a:spcPts val="0"/>
              </a:spcAft>
              <a:buClr>
                <a:srgbClr val="888888"/>
              </a:buClr>
              <a:buSzPts val="64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280"/>
              </a:spcBef>
              <a:spcAft>
                <a:spcPts val="0"/>
              </a:spcAft>
              <a:buClr>
                <a:srgbClr val="888888"/>
              </a:buClr>
              <a:buSzPts val="64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280"/>
              </a:spcBef>
              <a:spcAft>
                <a:spcPts val="0"/>
              </a:spcAft>
              <a:buClr>
                <a:srgbClr val="888888"/>
              </a:buClr>
              <a:buSzPts val="64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280"/>
              </a:spcBef>
              <a:spcAft>
                <a:spcPts val="0"/>
              </a:spcAft>
              <a:buClr>
                <a:srgbClr val="888888"/>
              </a:buClr>
              <a:buSzPts val="64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1069975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8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7307262" y="28030487"/>
            <a:ext cx="6772275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15327312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1689410" y="19434228"/>
            <a:ext cx="18178780" cy="6006688"/>
          </a:xfrm>
          <a:prstGeom prst="rect">
            <a:avLst/>
          </a:prstGeom>
          <a:noFill/>
          <a:ln>
            <a:noFill/>
          </a:ln>
        </p:spPr>
        <p:txBody>
          <a:bodyPr anchorCtr="0" anchor="t" bIns="147250" lIns="294500" spcFirstLastPara="1" rIns="294500" wrap="square" tIns="1472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129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>
            <a:off x="1689410" y="12818479"/>
            <a:ext cx="18178780" cy="6615755"/>
          </a:xfrm>
          <a:prstGeom prst="rect">
            <a:avLst/>
          </a:prstGeom>
          <a:noFill/>
          <a:ln>
            <a:noFill/>
          </a:ln>
        </p:spPr>
        <p:txBody>
          <a:bodyPr anchorCtr="0" anchor="b" bIns="147250" lIns="294500" spcFirstLastPara="1" rIns="294500" wrap="square" tIns="147250">
            <a:noAutofit/>
          </a:bodyPr>
          <a:lstStyle>
            <a:lvl1pPr indent="-228600" lvl="0" marL="457200" algn="l">
              <a:spcBef>
                <a:spcPts val="1280"/>
              </a:spcBef>
              <a:spcAft>
                <a:spcPts val="0"/>
              </a:spcAft>
              <a:buClr>
                <a:srgbClr val="888888"/>
              </a:buClr>
              <a:buSzPts val="6400"/>
              <a:buNone/>
              <a:defRPr sz="64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1160"/>
              </a:spcBef>
              <a:spcAft>
                <a:spcPts val="0"/>
              </a:spcAft>
              <a:buClr>
                <a:srgbClr val="888888"/>
              </a:buClr>
              <a:buSzPts val="5800"/>
              <a:buNone/>
              <a:defRPr sz="5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20"/>
              </a:spcBef>
              <a:spcAft>
                <a:spcPts val="0"/>
              </a:spcAft>
              <a:buClr>
                <a:srgbClr val="888888"/>
              </a:buClr>
              <a:buSzPts val="5100"/>
              <a:buNone/>
              <a:defRPr sz="51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900"/>
              </a:spcBef>
              <a:spcAft>
                <a:spcPts val="0"/>
              </a:spcAft>
              <a:buClr>
                <a:srgbClr val="888888"/>
              </a:buClr>
              <a:buSzPts val="4500"/>
              <a:buNone/>
              <a:defRPr sz="45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900"/>
              </a:spcBef>
              <a:spcAft>
                <a:spcPts val="0"/>
              </a:spcAft>
              <a:buClr>
                <a:srgbClr val="888888"/>
              </a:buClr>
              <a:buSzPts val="4500"/>
              <a:buNone/>
              <a:defRPr sz="45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900"/>
              </a:spcBef>
              <a:spcAft>
                <a:spcPts val="0"/>
              </a:spcAft>
              <a:buClr>
                <a:srgbClr val="888888"/>
              </a:buClr>
              <a:buSzPts val="4500"/>
              <a:buNone/>
              <a:defRPr sz="45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900"/>
              </a:spcBef>
              <a:spcAft>
                <a:spcPts val="0"/>
              </a:spcAft>
              <a:buClr>
                <a:srgbClr val="888888"/>
              </a:buClr>
              <a:buSzPts val="4500"/>
              <a:buNone/>
              <a:defRPr sz="45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900"/>
              </a:spcBef>
              <a:spcAft>
                <a:spcPts val="0"/>
              </a:spcAft>
              <a:buClr>
                <a:srgbClr val="888888"/>
              </a:buClr>
              <a:buSzPts val="4500"/>
              <a:buNone/>
              <a:defRPr sz="45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900"/>
              </a:spcBef>
              <a:spcAft>
                <a:spcPts val="0"/>
              </a:spcAft>
              <a:buClr>
                <a:srgbClr val="888888"/>
              </a:buClr>
              <a:buSzPts val="4500"/>
              <a:buNone/>
              <a:defRPr sz="45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1069975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8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7307262" y="28030487"/>
            <a:ext cx="6772275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15327312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>
            <a:off x="1069975" y="1211262"/>
            <a:ext cx="19246850" cy="504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>
            <a:off x="1069975" y="7056437"/>
            <a:ext cx="19246850" cy="19959637"/>
          </a:xfrm>
          <a:prstGeom prst="rect">
            <a:avLst/>
          </a:prstGeom>
          <a:noFill/>
          <a:ln>
            <a:noFill/>
          </a:ln>
        </p:spPr>
        <p:txBody>
          <a:bodyPr anchorCtr="0" anchor="t" bIns="147250" lIns="294500" spcFirstLastPara="1" rIns="294500" wrap="square" tIns="14725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1069975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8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7307262" y="28030487"/>
            <a:ext cx="6772275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15327312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enerated (g3d9c7043bda_13_0)">
  <p:cSld name="Generated (g3d9c7043bda_13_0)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 rot="5400000">
            <a:off x="13294363" y="57638369"/>
            <a:ext cx="123865185" cy="2020978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 rot="5400000">
            <a:off x="-27303426" y="37606807"/>
            <a:ext cx="123865185" cy="60272905"/>
          </a:xfrm>
          <a:prstGeom prst="rect">
            <a:avLst/>
          </a:prstGeom>
          <a:noFill/>
          <a:ln>
            <a:noFill/>
          </a:ln>
        </p:spPr>
        <p:txBody>
          <a:bodyPr anchorCtr="0" anchor="t" bIns="147250" lIns="294500" spcFirstLastPara="1" rIns="294500" wrap="square" tIns="14725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1069975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8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7307262" y="28030487"/>
            <a:ext cx="6772275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15327312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1069975" y="1211262"/>
            <a:ext cx="19246850" cy="504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 rot="5400000">
            <a:off x="713582" y="7412830"/>
            <a:ext cx="19959637" cy="19246850"/>
          </a:xfrm>
          <a:prstGeom prst="rect">
            <a:avLst/>
          </a:prstGeom>
          <a:noFill/>
          <a:ln>
            <a:noFill/>
          </a:ln>
        </p:spPr>
        <p:txBody>
          <a:bodyPr anchorCtr="0" anchor="t" bIns="147250" lIns="294500" spcFirstLastPara="1" rIns="294500" wrap="square" tIns="14725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1069975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8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7307262" y="28030487"/>
            <a:ext cx="6772275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15327312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191963" y="21170425"/>
            <a:ext cx="12832080" cy="2499288"/>
          </a:xfrm>
          <a:prstGeom prst="rect">
            <a:avLst/>
          </a:prstGeom>
          <a:noFill/>
          <a:ln>
            <a:noFill/>
          </a:ln>
        </p:spPr>
        <p:txBody>
          <a:bodyPr anchorCtr="0" anchor="b" bIns="147250" lIns="294500" spcFirstLastPara="1" rIns="294500" wrap="square" tIns="1472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/>
          <p:nvPr>
            <p:ph idx="2" type="pic"/>
          </p:nvPr>
        </p:nvSpPr>
        <p:spPr>
          <a:xfrm>
            <a:off x="4191963" y="2702309"/>
            <a:ext cx="12832080" cy="18146078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4191963" y="23669713"/>
            <a:ext cx="12832080" cy="3549404"/>
          </a:xfrm>
          <a:prstGeom prst="rect">
            <a:avLst/>
          </a:prstGeom>
          <a:noFill/>
          <a:ln>
            <a:noFill/>
          </a:ln>
        </p:spPr>
        <p:txBody>
          <a:bodyPr anchorCtr="0" anchor="t" bIns="147250" lIns="294500" spcFirstLastPara="1" rIns="294500" wrap="square" tIns="147250">
            <a:noAutofit/>
          </a:bodyPr>
          <a:lstStyle>
            <a:lvl1pPr indent="-228600" lvl="0" marL="45720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/>
            </a:lvl1pPr>
            <a:lvl2pPr indent="-228600" lvl="1" marL="91440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/>
            </a:lvl2pPr>
            <a:lvl3pPr indent="-228600" lvl="2" marL="1371600" algn="l">
              <a:spcBef>
                <a:spcPts val="66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/>
            </a:lvl3pPr>
            <a:lvl4pPr indent="-228600" lvl="3" marL="182880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/>
            </a:lvl4pPr>
            <a:lvl5pPr indent="-228600" lvl="4" marL="228600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/>
            </a:lvl5pPr>
            <a:lvl6pPr indent="-228600" lvl="5" marL="274320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/>
            </a:lvl6pPr>
            <a:lvl7pPr indent="-228600" lvl="6" marL="320040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/>
            </a:lvl7pPr>
            <a:lvl8pPr indent="-228600" lvl="7" marL="365760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/>
            </a:lvl8pPr>
            <a:lvl9pPr indent="-228600" lvl="8" marL="411480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1069975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8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7307262" y="28030487"/>
            <a:ext cx="6772275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15327312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1069356" y="1204139"/>
            <a:ext cx="7036110" cy="5124586"/>
          </a:xfrm>
          <a:prstGeom prst="rect">
            <a:avLst/>
          </a:prstGeom>
          <a:noFill/>
          <a:ln>
            <a:noFill/>
          </a:ln>
        </p:spPr>
        <p:txBody>
          <a:bodyPr anchorCtr="0" anchor="b" bIns="147250" lIns="294500" spcFirstLastPara="1" rIns="294500" wrap="square" tIns="1472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8361646" y="1204147"/>
            <a:ext cx="11955815" cy="25811957"/>
          </a:xfrm>
          <a:prstGeom prst="rect">
            <a:avLst/>
          </a:prstGeom>
          <a:noFill/>
          <a:ln>
            <a:noFill/>
          </a:ln>
        </p:spPr>
        <p:txBody>
          <a:bodyPr anchorCtr="0" anchor="t" bIns="147250" lIns="294500" spcFirstLastPara="1" rIns="294500" wrap="square" tIns="147250">
            <a:noAutofit/>
          </a:bodyPr>
          <a:lstStyle>
            <a:lvl1pPr indent="-889000" lvl="0" marL="457200" algn="l">
              <a:spcBef>
                <a:spcPts val="2080"/>
              </a:spcBef>
              <a:spcAft>
                <a:spcPts val="0"/>
              </a:spcAft>
              <a:buClr>
                <a:schemeClr val="dk1"/>
              </a:buClr>
              <a:buSzPts val="10400"/>
              <a:buChar char="•"/>
              <a:defRPr sz="10400"/>
            </a:lvl1pPr>
            <a:lvl2pPr indent="-800100" lvl="1" marL="9144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Char char="–"/>
              <a:defRPr sz="9000"/>
            </a:lvl2pPr>
            <a:lvl3pPr indent="-717550" lvl="2" marL="13716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7700"/>
            </a:lvl3pPr>
            <a:lvl4pPr indent="-635000" lvl="3" marL="18288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Char char="–"/>
              <a:defRPr sz="6400"/>
            </a:lvl4pPr>
            <a:lvl5pPr indent="-635000" lvl="4" marL="22860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Char char="»"/>
              <a:defRPr sz="6400"/>
            </a:lvl5pPr>
            <a:lvl6pPr indent="-635000" lvl="5" marL="27432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Char char="•"/>
              <a:defRPr sz="6400"/>
            </a:lvl6pPr>
            <a:lvl7pPr indent="-635000" lvl="6" marL="3200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Char char="•"/>
              <a:defRPr sz="6400"/>
            </a:lvl7pPr>
            <a:lvl8pPr indent="-635000" lvl="7" marL="36576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Char char="•"/>
              <a:defRPr sz="6400"/>
            </a:lvl8pPr>
            <a:lvl9pPr indent="-635000" lvl="8" marL="41148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Char char="•"/>
              <a:defRPr sz="64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1069356" y="6328733"/>
            <a:ext cx="7036110" cy="20687371"/>
          </a:xfrm>
          <a:prstGeom prst="rect">
            <a:avLst/>
          </a:prstGeom>
          <a:noFill/>
          <a:ln>
            <a:noFill/>
          </a:ln>
        </p:spPr>
        <p:txBody>
          <a:bodyPr anchorCtr="0" anchor="t" bIns="147250" lIns="294500" spcFirstLastPara="1" rIns="294500" wrap="square" tIns="147250">
            <a:noAutofit/>
          </a:bodyPr>
          <a:lstStyle>
            <a:lvl1pPr indent="-228600" lvl="0" marL="45720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/>
            </a:lvl1pPr>
            <a:lvl2pPr indent="-228600" lvl="1" marL="91440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/>
            </a:lvl2pPr>
            <a:lvl3pPr indent="-228600" lvl="2" marL="1371600" algn="l">
              <a:spcBef>
                <a:spcPts val="66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  <a:defRPr sz="3300"/>
            </a:lvl3pPr>
            <a:lvl4pPr indent="-228600" lvl="3" marL="182880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/>
            </a:lvl4pPr>
            <a:lvl5pPr indent="-228600" lvl="4" marL="228600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/>
            </a:lvl5pPr>
            <a:lvl6pPr indent="-228600" lvl="5" marL="274320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/>
            </a:lvl6pPr>
            <a:lvl7pPr indent="-228600" lvl="6" marL="320040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/>
            </a:lvl7pPr>
            <a:lvl8pPr indent="-228600" lvl="7" marL="365760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/>
            </a:lvl8pPr>
            <a:lvl9pPr indent="-228600" lvl="8" marL="4114800" algn="l"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/>
            </a:lvl9pPr>
          </a:lstStyle>
          <a:p/>
        </p:txBody>
      </p:sp>
      <p:sp>
        <p:nvSpPr>
          <p:cNvPr id="44" name="Google Shape;44;p7"/>
          <p:cNvSpPr txBox="1"/>
          <p:nvPr>
            <p:ph idx="10" type="dt"/>
          </p:nvPr>
        </p:nvSpPr>
        <p:spPr>
          <a:xfrm>
            <a:off x="1069975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8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1" type="ftr"/>
          </p:nvPr>
        </p:nvSpPr>
        <p:spPr>
          <a:xfrm>
            <a:off x="7307262" y="28030487"/>
            <a:ext cx="6772275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2" type="sldNum"/>
          </p:nvPr>
        </p:nvSpPr>
        <p:spPr>
          <a:xfrm>
            <a:off x="15327312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idx="10" type="dt"/>
          </p:nvPr>
        </p:nvSpPr>
        <p:spPr>
          <a:xfrm>
            <a:off x="1069975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8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1" type="ftr"/>
          </p:nvPr>
        </p:nvSpPr>
        <p:spPr>
          <a:xfrm>
            <a:off x="7307262" y="28030487"/>
            <a:ext cx="6772275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2" type="sldNum"/>
          </p:nvPr>
        </p:nvSpPr>
        <p:spPr>
          <a:xfrm>
            <a:off x="15327312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>
            <p:ph type="title"/>
          </p:nvPr>
        </p:nvSpPr>
        <p:spPr>
          <a:xfrm>
            <a:off x="1069975" y="1211262"/>
            <a:ext cx="19246850" cy="504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0" type="dt"/>
          </p:nvPr>
        </p:nvSpPr>
        <p:spPr>
          <a:xfrm>
            <a:off x="1069975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8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1" type="ftr"/>
          </p:nvPr>
        </p:nvSpPr>
        <p:spPr>
          <a:xfrm>
            <a:off x="7307262" y="28030487"/>
            <a:ext cx="6772275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idx="12" type="sldNum"/>
          </p:nvPr>
        </p:nvSpPr>
        <p:spPr>
          <a:xfrm>
            <a:off x="15327312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 txBox="1"/>
          <p:nvPr>
            <p:ph type="title"/>
          </p:nvPr>
        </p:nvSpPr>
        <p:spPr>
          <a:xfrm>
            <a:off x="1069340" y="1211140"/>
            <a:ext cx="19248120" cy="5040578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0"/>
          <p:cNvSpPr txBox="1"/>
          <p:nvPr>
            <p:ph idx="1" type="body"/>
          </p:nvPr>
        </p:nvSpPr>
        <p:spPr>
          <a:xfrm>
            <a:off x="1069341" y="6769777"/>
            <a:ext cx="9449551" cy="2821321"/>
          </a:xfrm>
          <a:prstGeom prst="rect">
            <a:avLst/>
          </a:prstGeom>
          <a:noFill/>
          <a:ln>
            <a:noFill/>
          </a:ln>
        </p:spPr>
        <p:txBody>
          <a:bodyPr anchorCtr="0" anchor="b" bIns="147250" lIns="294500" spcFirstLastPara="1" rIns="294500" wrap="square" tIns="147250">
            <a:noAutofit/>
          </a:bodyPr>
          <a:lstStyle>
            <a:lvl1pPr indent="-228600" lvl="0" marL="4572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b="1" sz="7700"/>
            </a:lvl1pPr>
            <a:lvl2pPr indent="-2286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None/>
              <a:defRPr b="1" sz="6400"/>
            </a:lvl2pPr>
            <a:lvl3pPr indent="-228600" lvl="2" marL="1371600" algn="l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b="1" sz="5800"/>
            </a:lvl3pPr>
            <a:lvl4pPr indent="-228600" lvl="3" marL="18288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b="1" sz="5100"/>
            </a:lvl4pPr>
            <a:lvl5pPr indent="-228600" lvl="4" marL="22860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b="1" sz="5100"/>
            </a:lvl5pPr>
            <a:lvl6pPr indent="-228600" lvl="5" marL="27432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b="1" sz="5100"/>
            </a:lvl6pPr>
            <a:lvl7pPr indent="-228600" lvl="6" marL="32004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b="1" sz="5100"/>
            </a:lvl7pPr>
            <a:lvl8pPr indent="-228600" lvl="7" marL="36576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b="1" sz="5100"/>
            </a:lvl8pPr>
            <a:lvl9pPr indent="-228600" lvl="8" marL="41148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b="1" sz="5100"/>
            </a:lvl9pPr>
          </a:lstStyle>
          <a:p/>
        </p:txBody>
      </p:sp>
      <p:sp>
        <p:nvSpPr>
          <p:cNvPr id="59" name="Google Shape;59;p10"/>
          <p:cNvSpPr txBox="1"/>
          <p:nvPr>
            <p:ph idx="2" type="body"/>
          </p:nvPr>
        </p:nvSpPr>
        <p:spPr>
          <a:xfrm>
            <a:off x="1069341" y="9591100"/>
            <a:ext cx="9449551" cy="17424998"/>
          </a:xfrm>
          <a:prstGeom prst="rect">
            <a:avLst/>
          </a:prstGeom>
          <a:noFill/>
          <a:ln>
            <a:noFill/>
          </a:ln>
        </p:spPr>
        <p:txBody>
          <a:bodyPr anchorCtr="0" anchor="t" bIns="147250" lIns="294500" spcFirstLastPara="1" rIns="294500" wrap="square" tIns="147250">
            <a:noAutofit/>
          </a:bodyPr>
          <a:lstStyle>
            <a:lvl1pPr indent="-717550" lvl="0" marL="4572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7700"/>
            </a:lvl1pPr>
            <a:lvl2pPr indent="-6350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Char char="–"/>
              <a:defRPr sz="6400"/>
            </a:lvl2pPr>
            <a:lvl3pPr indent="-596900" lvl="2" marL="1371600" algn="l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5800"/>
              <a:buChar char="•"/>
              <a:defRPr sz="5800"/>
            </a:lvl3pPr>
            <a:lvl4pPr indent="-552450" lvl="3" marL="18288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Char char="–"/>
              <a:defRPr sz="5100"/>
            </a:lvl4pPr>
            <a:lvl5pPr indent="-552450" lvl="4" marL="22860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Char char="»"/>
              <a:defRPr sz="5100"/>
            </a:lvl5pPr>
            <a:lvl6pPr indent="-552450" lvl="5" marL="27432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Char char="•"/>
              <a:defRPr sz="5100"/>
            </a:lvl6pPr>
            <a:lvl7pPr indent="-552450" lvl="6" marL="32004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Char char="•"/>
              <a:defRPr sz="5100"/>
            </a:lvl7pPr>
            <a:lvl8pPr indent="-552450" lvl="7" marL="36576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Char char="•"/>
              <a:defRPr sz="5100"/>
            </a:lvl8pPr>
            <a:lvl9pPr indent="-552450" lvl="8" marL="41148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Char char="•"/>
              <a:defRPr sz="5100"/>
            </a:lvl9pPr>
          </a:lstStyle>
          <a:p/>
        </p:txBody>
      </p:sp>
      <p:sp>
        <p:nvSpPr>
          <p:cNvPr id="60" name="Google Shape;60;p10"/>
          <p:cNvSpPr txBox="1"/>
          <p:nvPr>
            <p:ph idx="3" type="body"/>
          </p:nvPr>
        </p:nvSpPr>
        <p:spPr>
          <a:xfrm>
            <a:off x="10864214" y="6769777"/>
            <a:ext cx="9453263" cy="2821321"/>
          </a:xfrm>
          <a:prstGeom prst="rect">
            <a:avLst/>
          </a:prstGeom>
          <a:noFill/>
          <a:ln>
            <a:noFill/>
          </a:ln>
        </p:spPr>
        <p:txBody>
          <a:bodyPr anchorCtr="0" anchor="b" bIns="147250" lIns="294500" spcFirstLastPara="1" rIns="294500" wrap="square" tIns="147250">
            <a:noAutofit/>
          </a:bodyPr>
          <a:lstStyle>
            <a:lvl1pPr indent="-228600" lvl="0" marL="4572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b="1" sz="7700"/>
            </a:lvl1pPr>
            <a:lvl2pPr indent="-2286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None/>
              <a:defRPr b="1" sz="6400"/>
            </a:lvl2pPr>
            <a:lvl3pPr indent="-228600" lvl="2" marL="1371600" algn="l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b="1" sz="5800"/>
            </a:lvl3pPr>
            <a:lvl4pPr indent="-228600" lvl="3" marL="18288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b="1" sz="5100"/>
            </a:lvl4pPr>
            <a:lvl5pPr indent="-228600" lvl="4" marL="22860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b="1" sz="5100"/>
            </a:lvl5pPr>
            <a:lvl6pPr indent="-228600" lvl="5" marL="27432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b="1" sz="5100"/>
            </a:lvl6pPr>
            <a:lvl7pPr indent="-228600" lvl="6" marL="32004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b="1" sz="5100"/>
            </a:lvl7pPr>
            <a:lvl8pPr indent="-228600" lvl="7" marL="36576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b="1" sz="5100"/>
            </a:lvl8pPr>
            <a:lvl9pPr indent="-228600" lvl="8" marL="41148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b="1" sz="5100"/>
            </a:lvl9pPr>
          </a:lstStyle>
          <a:p/>
        </p:txBody>
      </p:sp>
      <p:sp>
        <p:nvSpPr>
          <p:cNvPr id="61" name="Google Shape;61;p10"/>
          <p:cNvSpPr txBox="1"/>
          <p:nvPr>
            <p:ph idx="4" type="body"/>
          </p:nvPr>
        </p:nvSpPr>
        <p:spPr>
          <a:xfrm>
            <a:off x="10864214" y="9591100"/>
            <a:ext cx="9453263" cy="17424998"/>
          </a:xfrm>
          <a:prstGeom prst="rect">
            <a:avLst/>
          </a:prstGeom>
          <a:noFill/>
          <a:ln>
            <a:noFill/>
          </a:ln>
        </p:spPr>
        <p:txBody>
          <a:bodyPr anchorCtr="0" anchor="t" bIns="147250" lIns="294500" spcFirstLastPara="1" rIns="294500" wrap="square" tIns="147250">
            <a:noAutofit/>
          </a:bodyPr>
          <a:lstStyle>
            <a:lvl1pPr indent="-717550" lvl="0" marL="4572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7700"/>
            </a:lvl1pPr>
            <a:lvl2pPr indent="-6350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Char char="–"/>
              <a:defRPr sz="6400"/>
            </a:lvl2pPr>
            <a:lvl3pPr indent="-596900" lvl="2" marL="1371600" algn="l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5800"/>
              <a:buChar char="•"/>
              <a:defRPr sz="5800"/>
            </a:lvl3pPr>
            <a:lvl4pPr indent="-552450" lvl="3" marL="18288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Char char="–"/>
              <a:defRPr sz="5100"/>
            </a:lvl4pPr>
            <a:lvl5pPr indent="-552450" lvl="4" marL="22860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Char char="»"/>
              <a:defRPr sz="5100"/>
            </a:lvl5pPr>
            <a:lvl6pPr indent="-552450" lvl="5" marL="27432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Char char="•"/>
              <a:defRPr sz="5100"/>
            </a:lvl6pPr>
            <a:lvl7pPr indent="-552450" lvl="6" marL="32004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Char char="•"/>
              <a:defRPr sz="5100"/>
            </a:lvl7pPr>
            <a:lvl8pPr indent="-552450" lvl="7" marL="36576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Char char="•"/>
              <a:defRPr sz="5100"/>
            </a:lvl8pPr>
            <a:lvl9pPr indent="-552450" lvl="8" marL="4114800" algn="l">
              <a:spcBef>
                <a:spcPts val="1020"/>
              </a:spcBef>
              <a:spcAft>
                <a:spcPts val="0"/>
              </a:spcAft>
              <a:buClr>
                <a:schemeClr val="dk1"/>
              </a:buClr>
              <a:buSzPts val="5100"/>
              <a:buChar char="•"/>
              <a:defRPr sz="5100"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1069975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8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7307262" y="28030487"/>
            <a:ext cx="6772275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15327312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1069975" y="1211262"/>
            <a:ext cx="19246850" cy="504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" type="body"/>
          </p:nvPr>
        </p:nvSpPr>
        <p:spPr>
          <a:xfrm>
            <a:off x="4492730" y="33869879"/>
            <a:ext cx="40241343" cy="95805972"/>
          </a:xfrm>
          <a:prstGeom prst="rect">
            <a:avLst/>
          </a:prstGeom>
          <a:noFill/>
          <a:ln>
            <a:noFill/>
          </a:ln>
        </p:spPr>
        <p:txBody>
          <a:bodyPr anchorCtr="0" anchor="t" bIns="147250" lIns="294500" spcFirstLastPara="1" rIns="294500" wrap="square" tIns="147250">
            <a:noAutofit/>
          </a:bodyPr>
          <a:lstStyle>
            <a:lvl1pPr indent="-800100" lvl="0" marL="4572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Char char="•"/>
              <a:defRPr sz="9000"/>
            </a:lvl1pPr>
            <a:lvl2pPr indent="-717550" lvl="1" marL="9144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–"/>
              <a:defRPr sz="7700"/>
            </a:lvl2pPr>
            <a:lvl3pPr indent="-635000" lvl="2" marL="13716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Char char="•"/>
              <a:defRPr sz="6400"/>
            </a:lvl3pPr>
            <a:lvl4pPr indent="-596900" lvl="3" marL="1828800" algn="l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5800"/>
              <a:buChar char="–"/>
              <a:defRPr sz="5800"/>
            </a:lvl4pPr>
            <a:lvl5pPr indent="-596900" lvl="4" marL="2286000" algn="l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5800"/>
              <a:buChar char="»"/>
              <a:defRPr sz="5800"/>
            </a:lvl5pPr>
            <a:lvl6pPr indent="-596900" lvl="5" marL="2743200" algn="l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5800"/>
              <a:buChar char="•"/>
              <a:defRPr sz="5800"/>
            </a:lvl6pPr>
            <a:lvl7pPr indent="-596900" lvl="6" marL="3200400" algn="l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5800"/>
              <a:buChar char="•"/>
              <a:defRPr sz="5800"/>
            </a:lvl7pPr>
            <a:lvl8pPr indent="-596900" lvl="7" marL="3657600" algn="l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5800"/>
              <a:buChar char="•"/>
              <a:defRPr sz="5800"/>
            </a:lvl8pPr>
            <a:lvl9pPr indent="-596900" lvl="8" marL="4114800" algn="l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5800"/>
              <a:buChar char="•"/>
              <a:defRPr sz="5800"/>
            </a:lvl9pPr>
          </a:lstStyle>
          <a:p/>
        </p:txBody>
      </p:sp>
      <p:sp>
        <p:nvSpPr>
          <p:cNvPr id="68" name="Google Shape;68;p11"/>
          <p:cNvSpPr txBox="1"/>
          <p:nvPr>
            <p:ph idx="2" type="body"/>
          </p:nvPr>
        </p:nvSpPr>
        <p:spPr>
          <a:xfrm>
            <a:off x="45090520" y="33869879"/>
            <a:ext cx="40241343" cy="95805972"/>
          </a:xfrm>
          <a:prstGeom prst="rect">
            <a:avLst/>
          </a:prstGeom>
          <a:noFill/>
          <a:ln>
            <a:noFill/>
          </a:ln>
        </p:spPr>
        <p:txBody>
          <a:bodyPr anchorCtr="0" anchor="t" bIns="147250" lIns="294500" spcFirstLastPara="1" rIns="294500" wrap="square" tIns="147250">
            <a:noAutofit/>
          </a:bodyPr>
          <a:lstStyle>
            <a:lvl1pPr indent="-800100" lvl="0" marL="45720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Char char="•"/>
              <a:defRPr sz="9000"/>
            </a:lvl1pPr>
            <a:lvl2pPr indent="-717550" lvl="1" marL="9144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–"/>
              <a:defRPr sz="7700"/>
            </a:lvl2pPr>
            <a:lvl3pPr indent="-635000" lvl="2" marL="13716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Char char="•"/>
              <a:defRPr sz="6400"/>
            </a:lvl3pPr>
            <a:lvl4pPr indent="-596900" lvl="3" marL="1828800" algn="l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5800"/>
              <a:buChar char="–"/>
              <a:defRPr sz="5800"/>
            </a:lvl4pPr>
            <a:lvl5pPr indent="-596900" lvl="4" marL="2286000" algn="l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5800"/>
              <a:buChar char="»"/>
              <a:defRPr sz="5800"/>
            </a:lvl5pPr>
            <a:lvl6pPr indent="-596900" lvl="5" marL="2743200" algn="l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5800"/>
              <a:buChar char="•"/>
              <a:defRPr sz="5800"/>
            </a:lvl6pPr>
            <a:lvl7pPr indent="-596900" lvl="6" marL="3200400" algn="l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5800"/>
              <a:buChar char="•"/>
              <a:defRPr sz="5800"/>
            </a:lvl7pPr>
            <a:lvl8pPr indent="-596900" lvl="7" marL="3657600" algn="l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5800"/>
              <a:buChar char="•"/>
              <a:defRPr sz="5800"/>
            </a:lvl8pPr>
            <a:lvl9pPr indent="-596900" lvl="8" marL="4114800" algn="l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5800"/>
              <a:buChar char="•"/>
              <a:defRPr sz="580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1069975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8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7307262" y="28030487"/>
            <a:ext cx="6772275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15327312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1069975" y="1211262"/>
            <a:ext cx="19246850" cy="504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1069975" y="7056437"/>
            <a:ext cx="19246850" cy="19959637"/>
          </a:xfrm>
          <a:prstGeom prst="rect">
            <a:avLst/>
          </a:prstGeom>
          <a:noFill/>
          <a:ln>
            <a:noFill/>
          </a:ln>
        </p:spPr>
        <p:txBody>
          <a:bodyPr anchorCtr="0" anchor="t" bIns="147250" lIns="294500" spcFirstLastPara="1" rIns="294500" wrap="square" tIns="147250">
            <a:noAutofit/>
          </a:bodyPr>
          <a:lstStyle>
            <a:lvl1pPr indent="-889000" lvl="0" marL="457200" marR="0" rtl="0" algn="l">
              <a:spcBef>
                <a:spcPts val="2080"/>
              </a:spcBef>
              <a:spcAft>
                <a:spcPts val="0"/>
              </a:spcAft>
              <a:buClr>
                <a:schemeClr val="dk1"/>
              </a:buClr>
              <a:buSzPts val="10400"/>
              <a:buFont typeface="Arial"/>
              <a:buChar char="•"/>
              <a:defRPr b="0" i="0" sz="10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800100" lvl="1" marL="914400" marR="0" rtl="0" algn="l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Char char="–"/>
              <a:defRPr b="0" i="0" sz="9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17550" lvl="2" marL="1371600" marR="0" rtl="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Font typeface="Arial"/>
              <a:buChar char="•"/>
              <a:defRPr b="0" i="0" sz="7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635000" lvl="3" marL="1828800" marR="0" rtl="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–"/>
              <a:defRPr b="0" i="0" sz="6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635000" lvl="4" marL="2286000" marR="0" rtl="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»"/>
              <a:defRPr b="0" i="0" sz="6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635000" lvl="5" marL="2743200" marR="0" rtl="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•"/>
              <a:defRPr b="0" i="0" sz="6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635000" lvl="6" marL="3200400" marR="0" rtl="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•"/>
              <a:defRPr b="0" i="0" sz="6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635000" lvl="7" marL="3657600" marR="0" rtl="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•"/>
              <a:defRPr b="0" i="0" sz="6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635000" lvl="8" marL="4114800" marR="0" rtl="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•"/>
              <a:defRPr b="0" i="0" sz="6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1069975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7307262" y="28030487"/>
            <a:ext cx="6772275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15327312" y="28030487"/>
            <a:ext cx="4989512" cy="1611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147250" lIns="294500" spcFirstLastPara="1" rIns="294500" wrap="square" tIns="1472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800"/>
              <a:buFont typeface="Calibri"/>
              <a:buNone/>
              <a:defRPr b="0" i="0" sz="38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d9c7043bda_0_102"/>
          <p:cNvSpPr/>
          <p:nvPr/>
        </p:nvSpPr>
        <p:spPr>
          <a:xfrm>
            <a:off x="0" y="0"/>
            <a:ext cx="21383700" cy="30241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g3d9c7043bda_0_102"/>
          <p:cNvSpPr/>
          <p:nvPr/>
        </p:nvSpPr>
        <p:spPr>
          <a:xfrm>
            <a:off x="0" y="0"/>
            <a:ext cx="21383700" cy="38673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g3d9c7043bda_0_102"/>
          <p:cNvSpPr/>
          <p:nvPr/>
        </p:nvSpPr>
        <p:spPr>
          <a:xfrm>
            <a:off x="333375" y="4238625"/>
            <a:ext cx="9906000" cy="24441300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g3d9c7043bda_0_102"/>
          <p:cNvSpPr/>
          <p:nvPr/>
        </p:nvSpPr>
        <p:spPr>
          <a:xfrm>
            <a:off x="10791825" y="4219575"/>
            <a:ext cx="10115700" cy="24460200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g3d9c7043bda_0_102"/>
          <p:cNvSpPr/>
          <p:nvPr/>
        </p:nvSpPr>
        <p:spPr>
          <a:xfrm>
            <a:off x="0" y="3924300"/>
            <a:ext cx="21383700" cy="1620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g3d9c7043bda_0_102"/>
          <p:cNvSpPr txBox="1"/>
          <p:nvPr/>
        </p:nvSpPr>
        <p:spPr>
          <a:xfrm>
            <a:off x="5600700" y="333375"/>
            <a:ext cx="101823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875"/>
              </a:spcAft>
              <a:buNone/>
            </a:pPr>
            <a:r>
              <a:rPr b="1" lang="en-US"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European University of Lefke</a:t>
            </a:r>
            <a:endParaRPr b="1" sz="36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g3d9c7043bda_0_102"/>
          <p:cNvSpPr txBox="1"/>
          <p:nvPr/>
        </p:nvSpPr>
        <p:spPr>
          <a:xfrm>
            <a:off x="2367000" y="1347788"/>
            <a:ext cx="166497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875"/>
              </a:spcAft>
              <a:buNone/>
            </a:pPr>
            <a:r>
              <a:rPr b="1" lang="en-US" sz="5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Real Time Elevator Monitoring System</a:t>
            </a:r>
            <a:br>
              <a:rPr b="1" lang="en-US" sz="5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en-US" sz="5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to Reduce Time and Energy Consumption</a:t>
            </a:r>
            <a:endParaRPr b="1" sz="56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g3d9c7043bda_0_102"/>
          <p:cNvSpPr txBox="1"/>
          <p:nvPr/>
        </p:nvSpPr>
        <p:spPr>
          <a:xfrm>
            <a:off x="476250" y="3200400"/>
            <a:ext cx="20431200" cy="66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875"/>
              </a:spcAft>
              <a:buNone/>
            </a:pPr>
            <a:r>
              <a:rPr lang="en-US"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Team member names</a:t>
            </a:r>
            <a:r>
              <a:rPr lang="en-US"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-- Mentor: Project supervisor</a:t>
            </a:r>
            <a:endParaRPr sz="36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g3d9c7043bda_0_10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2900" y="304800"/>
            <a:ext cx="2000100" cy="2000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g3d9c7043bda_0_10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059525" y="342900"/>
            <a:ext cx="1943100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g3d9c7043bda_0_102"/>
          <p:cNvSpPr/>
          <p:nvPr/>
        </p:nvSpPr>
        <p:spPr>
          <a:xfrm>
            <a:off x="1000125" y="14763750"/>
            <a:ext cx="8572500" cy="7620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g3d9c7043bda_0_102"/>
          <p:cNvSpPr txBox="1"/>
          <p:nvPr/>
        </p:nvSpPr>
        <p:spPr>
          <a:xfrm>
            <a:off x="1000125" y="14763750"/>
            <a:ext cx="85725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875"/>
              </a:spcAft>
              <a:buNone/>
            </a:pPr>
            <a:r>
              <a:rPr b="1" lang="en-US" sz="3625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Poster Specifications</a:t>
            </a:r>
            <a:endParaRPr b="1" sz="3625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3d9c7043bda_0_102"/>
          <p:cNvSpPr txBox="1"/>
          <p:nvPr/>
        </p:nvSpPr>
        <p:spPr>
          <a:xfrm>
            <a:off x="1000125" y="15716250"/>
            <a:ext cx="8572500" cy="123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45974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40"/>
              <a:buFont typeface="Calibri"/>
              <a:buChar char="●"/>
            </a:pPr>
            <a:r>
              <a:rPr lang="en-US" sz="364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Poster Size: </a:t>
            </a:r>
            <a:r>
              <a:rPr lang="en-US" sz="3640">
                <a:latin typeface="Calibri"/>
                <a:ea typeface="Calibri"/>
                <a:cs typeface="Calibri"/>
                <a:sym typeface="Calibri"/>
              </a:rPr>
              <a:t>A1 (</a:t>
            </a:r>
            <a:r>
              <a:rPr lang="en-US" sz="364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594x841mm) and Vertical orientation.</a:t>
            </a:r>
            <a:endParaRPr sz="364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9740" lvl="0" marL="457200" rtl="0" algn="l">
              <a:spcBef>
                <a:spcPts val="1875"/>
              </a:spcBef>
              <a:spcAft>
                <a:spcPts val="0"/>
              </a:spcAft>
              <a:buClr>
                <a:srgbClr val="000000"/>
              </a:buClr>
              <a:buSzPts val="3640"/>
              <a:buFont typeface="Calibri"/>
              <a:buChar char="●"/>
            </a:pPr>
            <a:r>
              <a:rPr lang="en-US" sz="364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Posters must include the University Logo in the top left corner.</a:t>
            </a:r>
            <a:endParaRPr sz="364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9740" lvl="0" marL="457200" rtl="0" algn="l">
              <a:spcBef>
                <a:spcPts val="1875"/>
              </a:spcBef>
              <a:spcAft>
                <a:spcPts val="0"/>
              </a:spcAft>
              <a:buClr>
                <a:srgbClr val="000000"/>
              </a:buClr>
              <a:buSzPts val="3640"/>
              <a:buFont typeface="Calibri"/>
              <a:buChar char="●"/>
            </a:pPr>
            <a:r>
              <a:rPr lang="en-US" sz="364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 the header area, use specific colors: Project Name (White), University Name (White), Advisor Name (White).</a:t>
            </a:r>
            <a:endParaRPr sz="364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9740" lvl="0" marL="457200" rtl="0" algn="l">
              <a:spcBef>
                <a:spcPts val="1875"/>
              </a:spcBef>
              <a:spcAft>
                <a:spcPts val="0"/>
              </a:spcAft>
              <a:buClr>
                <a:srgbClr val="000000"/>
              </a:buClr>
              <a:buSzPts val="3640"/>
              <a:buFont typeface="Calibri"/>
              <a:buChar char="●"/>
            </a:pPr>
            <a:r>
              <a:rPr lang="en-US" sz="364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font should be Calibri, 56pt for the title and 36pt for body text.</a:t>
            </a:r>
            <a:endParaRPr sz="364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9740" lvl="0" marL="457200" rtl="0" algn="l">
              <a:spcBef>
                <a:spcPts val="1875"/>
              </a:spcBef>
              <a:spcAft>
                <a:spcPts val="0"/>
              </a:spcAft>
              <a:buClr>
                <a:srgbClr val="000000"/>
              </a:buClr>
              <a:buSzPts val="3640"/>
              <a:buFont typeface="Calibri"/>
              <a:buChar char="●"/>
            </a:pPr>
            <a:r>
              <a:rPr b="1" lang="en-US" sz="364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Include a QR code in the top right corner </a:t>
            </a:r>
            <a:r>
              <a:rPr b="1" lang="en-US" sz="3640">
                <a:latin typeface="Calibri"/>
                <a:ea typeface="Calibri"/>
                <a:cs typeface="Calibri"/>
                <a:sym typeface="Calibri"/>
              </a:rPr>
              <a:t>is provided in the website, you must update it.</a:t>
            </a:r>
            <a:endParaRPr b="1" sz="364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9740" lvl="0" marL="457200" rtl="0" algn="l">
              <a:spcBef>
                <a:spcPts val="1875"/>
              </a:spcBef>
              <a:spcAft>
                <a:spcPts val="1875"/>
              </a:spcAft>
              <a:buClr>
                <a:srgbClr val="000000"/>
              </a:buClr>
              <a:buSzPts val="3640"/>
              <a:buFont typeface="Calibri"/>
              <a:buChar char="●"/>
            </a:pPr>
            <a:r>
              <a:rPr lang="en-US" sz="364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Poster content should include: Abstract, Methodology, Results, and References.</a:t>
            </a:r>
            <a:endParaRPr sz="364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1" name="Google Shape;101;g3d9c7043bda_0_102"/>
          <p:cNvGrpSpPr/>
          <p:nvPr/>
        </p:nvGrpSpPr>
        <p:grpSpPr>
          <a:xfrm>
            <a:off x="11563350" y="4572000"/>
            <a:ext cx="8572500" cy="22860000"/>
            <a:chOff x="11563350" y="4572000"/>
            <a:chExt cx="8572500" cy="22860000"/>
          </a:xfrm>
        </p:grpSpPr>
        <p:sp>
          <p:nvSpPr>
            <p:cNvPr id="102" name="Google Shape;102;g3d9c7043bda_0_102"/>
            <p:cNvSpPr/>
            <p:nvPr/>
          </p:nvSpPr>
          <p:spPr>
            <a:xfrm>
              <a:off x="11563350" y="4572000"/>
              <a:ext cx="8572500" cy="762000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g3d9c7043bda_0_102"/>
            <p:cNvSpPr txBox="1"/>
            <p:nvPr/>
          </p:nvSpPr>
          <p:spPr>
            <a:xfrm>
              <a:off x="11563350" y="4572000"/>
              <a:ext cx="8572500" cy="762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1875"/>
                </a:spcAft>
                <a:buNone/>
              </a:pPr>
              <a:r>
                <a:rPr b="1" lang="en-US" sz="3625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Other Details</a:t>
              </a:r>
              <a:endParaRPr b="1" sz="3625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g3d9c7043bda_0_102"/>
            <p:cNvSpPr txBox="1"/>
            <p:nvPr/>
          </p:nvSpPr>
          <p:spPr>
            <a:xfrm>
              <a:off x="11563350" y="5524500"/>
              <a:ext cx="8572500" cy="21907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4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Posters must be prepared according to the specified technical rules and visual standards.</a:t>
              </a:r>
              <a:endParaRPr sz="364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spcBef>
                  <a:spcPts val="1875"/>
                </a:spcBef>
                <a:spcAft>
                  <a:spcPts val="0"/>
                </a:spcAft>
                <a:buNone/>
              </a:pPr>
              <a:r>
                <a:rPr lang="en-US" sz="364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This poster serves as a guide; font sizes and box dimensions can be adjusted as needed for your content.</a:t>
              </a:r>
              <a:endParaRPr sz="364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spcBef>
                  <a:spcPts val="1875"/>
                </a:spcBef>
                <a:spcAft>
                  <a:spcPts val="0"/>
                </a:spcAft>
                <a:buNone/>
              </a:pPr>
              <a:r>
                <a:rPr lang="en-US" sz="364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Ensure all graphics, photos, and charts are high resolution. The goal is to provide a clear, professional overview of your project's innovation, methodology, and social/economic impact.</a:t>
              </a:r>
              <a:endParaRPr sz="364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spcBef>
                  <a:spcPts val="1875"/>
                </a:spcBef>
                <a:spcAft>
                  <a:spcPts val="1875"/>
                </a:spcAft>
                <a:buNone/>
              </a:pPr>
              <a:r>
                <a:rPr lang="en-US" sz="364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The posters will be displayed digitally during the exhibition. Please upload your final work in PDF format via the portal.</a:t>
              </a:r>
              <a:endParaRPr sz="364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5" name="Google Shape;105;g3d9c7043bda_0_102"/>
          <p:cNvSpPr/>
          <p:nvPr/>
        </p:nvSpPr>
        <p:spPr>
          <a:xfrm>
            <a:off x="0" y="28717875"/>
            <a:ext cx="21383700" cy="152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6" name="Google Shape;106;g3d9c7043bda_0_102"/>
          <p:cNvGrpSpPr/>
          <p:nvPr/>
        </p:nvGrpSpPr>
        <p:grpSpPr>
          <a:xfrm>
            <a:off x="1000125" y="4572000"/>
            <a:ext cx="8572500" cy="5853000"/>
            <a:chOff x="1000125" y="4572000"/>
            <a:chExt cx="8572500" cy="5853000"/>
          </a:xfrm>
        </p:grpSpPr>
        <p:sp>
          <p:nvSpPr>
            <p:cNvPr id="107" name="Google Shape;107;g3d9c7043bda_0_102"/>
            <p:cNvSpPr/>
            <p:nvPr/>
          </p:nvSpPr>
          <p:spPr>
            <a:xfrm>
              <a:off x="1000125" y="4572000"/>
              <a:ext cx="8572500" cy="762000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g3d9c7043bda_0_102"/>
            <p:cNvSpPr txBox="1"/>
            <p:nvPr/>
          </p:nvSpPr>
          <p:spPr>
            <a:xfrm>
              <a:off x="1000125" y="4572000"/>
              <a:ext cx="8572500" cy="762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1875"/>
                </a:spcAft>
                <a:buNone/>
              </a:pPr>
              <a:r>
                <a:rPr b="1" lang="en-US" sz="3625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Poster Sample</a:t>
              </a:r>
              <a:endParaRPr b="1" sz="3625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g3d9c7043bda_0_102"/>
            <p:cNvSpPr txBox="1"/>
            <p:nvPr/>
          </p:nvSpPr>
          <p:spPr>
            <a:xfrm>
              <a:off x="1000125" y="5524500"/>
              <a:ext cx="8572500" cy="490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A digital poster in vertical format must be prepared for each project. A sample poster image is provided below.</a:t>
              </a:r>
              <a:endParaRPr sz="3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spcBef>
                  <a:spcPts val="1875"/>
                </a:spcBef>
                <a:spcAft>
                  <a:spcPts val="1875"/>
                </a:spcAft>
                <a:buNone/>
              </a:pPr>
              <a:r>
                <a:rPr lang="en-US" sz="36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The visual area is located in the middle-left of the poster, and the project info is in the upper navy blue section.</a:t>
              </a:r>
              <a:endParaRPr sz="3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0" name="Google Shape;110;g3d9c7043bda_0_102"/>
          <p:cNvGrpSpPr/>
          <p:nvPr/>
        </p:nvGrpSpPr>
        <p:grpSpPr>
          <a:xfrm>
            <a:off x="4125912" y="28694550"/>
            <a:ext cx="15152707" cy="1569928"/>
            <a:chOff x="3302000" y="28695480"/>
            <a:chExt cx="14030284" cy="1569300"/>
          </a:xfrm>
        </p:grpSpPr>
        <p:pic>
          <p:nvPicPr>
            <p:cNvPr id="111" name="Google Shape;111;g3d9c7043bda_0_102"/>
            <p:cNvPicPr preferRelativeResize="0"/>
            <p:nvPr/>
          </p:nvPicPr>
          <p:blipFill rotWithShape="1">
            <a:blip r:embed="rId5">
              <a:alphaModFix/>
            </a:blip>
            <a:srcRect b="0" l="0" r="71882" t="0"/>
            <a:stretch/>
          </p:blipFill>
          <p:spPr>
            <a:xfrm>
              <a:off x="3302000" y="28779788"/>
              <a:ext cx="1646237" cy="14636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2" name="Google Shape;112;g3d9c7043bda_0_102"/>
            <p:cNvSpPr txBox="1"/>
            <p:nvPr/>
          </p:nvSpPr>
          <p:spPr>
            <a:xfrm>
              <a:off x="4948284" y="28695480"/>
              <a:ext cx="12384000" cy="156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800"/>
                <a:buFont typeface="Calibri"/>
                <a:buNone/>
              </a:pPr>
              <a:r>
                <a:rPr b="1" i="0" lang="en-US" sz="48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Genç  Beyinler  Yeni  Fikirler KIBRIS</a:t>
              </a:r>
              <a:endParaRPr b="1" i="0" sz="4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800"/>
                <a:buFont typeface="Calibri"/>
                <a:buNone/>
              </a:pPr>
              <a:r>
                <a:rPr lang="en-US" sz="4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Project Market and Graduation Projects Competition</a:t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2012-02-02T05:39:18Z</dcterms:created>
  <dc:creator>Template.org</dc:creator>
</cp:coreProperties>
</file>